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2" r:id="rId5"/>
    <p:sldId id="263" r:id="rId6"/>
    <p:sldId id="264" r:id="rId7"/>
    <p:sldId id="265" r:id="rId8"/>
    <p:sldId id="266" r:id="rId9"/>
    <p:sldId id="267" r:id="rId1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492" autoAdjust="0"/>
  </p:normalViewPr>
  <p:slideViewPr>
    <p:cSldViewPr>
      <p:cViewPr varScale="1">
        <p:scale>
          <a:sx n="85" d="100"/>
          <a:sy n="85" d="100"/>
        </p:scale>
        <p:origin x="54" y="6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1/18/2024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1/18/2024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1/18/2024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1/18/2024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1/18/2024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1/18/2024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1/18/2024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1/18/2024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1/18/2024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1/18/2024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1/18/2024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1/18/2024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1/18/2024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1/18/2024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373216"/>
            <a:ext cx="12188825" cy="14847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/>
          <p:cNvSpPr txBox="1"/>
          <p:nvPr/>
        </p:nvSpPr>
        <p:spPr>
          <a:xfrm>
            <a:off x="4654252" y="1484784"/>
            <a:ext cx="24482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8800" dirty="0">
                <a:latin typeface="Impact" panose="020B0806030902050204" pitchFamily="34" charset="0"/>
              </a:rPr>
              <a:t>FIT-</a:t>
            </a:r>
            <a:r>
              <a:rPr lang="en-US" sz="8800" dirty="0">
                <a:solidFill>
                  <a:schemeClr val="accent1"/>
                </a:solidFill>
                <a:latin typeface="Impact" panose="020B0806030902050204" pitchFamily="34" charset="0"/>
              </a:rPr>
              <a:t>X</a:t>
            </a:r>
            <a:endParaRPr lang="en-IN" sz="8800" dirty="0"/>
          </a:p>
        </p:txBody>
      </p:sp>
      <p:sp>
        <p:nvSpPr>
          <p:cNvPr id="3" name="TextBox 2"/>
          <p:cNvSpPr txBox="1"/>
          <p:nvPr/>
        </p:nvSpPr>
        <p:spPr>
          <a:xfrm>
            <a:off x="189756" y="4509120"/>
            <a:ext cx="30963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gency FB" panose="020B0503020202020204" pitchFamily="34" charset="0"/>
              </a:rPr>
              <a:t>Team Members:</a:t>
            </a:r>
          </a:p>
          <a:p>
            <a:endParaRPr lang="en-US" sz="2000" b="1" dirty="0">
              <a:latin typeface="Agency FB" panose="020B0503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latin typeface="Agency FB" panose="020B0503020202020204" pitchFamily="34" charset="0"/>
              </a:rPr>
              <a:t>Arjun R-224027019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>
              <a:latin typeface="Agency FB" panose="020B0503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 smtClean="0">
                <a:latin typeface="Agency FB" panose="020B0503020202020204" pitchFamily="34" charset="0"/>
              </a:rPr>
              <a:t>Barathvaj</a:t>
            </a:r>
            <a:r>
              <a:rPr lang="en-US" sz="2000" b="1" dirty="0" smtClean="0">
                <a:latin typeface="Agency FB" panose="020B0503020202020204" pitchFamily="34" charset="0"/>
              </a:rPr>
              <a:t> K-224027032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latin typeface="Agency FB" panose="020B0503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 smtClean="0">
                <a:latin typeface="Agency FB" panose="020B0503020202020204" pitchFamily="34" charset="0"/>
              </a:rPr>
              <a:t>Vengatesh</a:t>
            </a:r>
            <a:r>
              <a:rPr lang="en-US" sz="2000" b="1" dirty="0" smtClean="0">
                <a:latin typeface="Agency FB" panose="020B0503020202020204" pitchFamily="34" charset="0"/>
              </a:rPr>
              <a:t> B-224027172</a:t>
            </a:r>
            <a:endParaRPr lang="en-US" sz="2000" b="1" dirty="0">
              <a:latin typeface="Agency FB" panose="020B0503020202020204" pitchFamily="34" charset="0"/>
            </a:endParaRPr>
          </a:p>
          <a:p>
            <a:endParaRPr lang="en-IN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4501248" y="2700501"/>
            <a:ext cx="2754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gency FB" panose="020B0503020202020204" pitchFamily="34" charset="0"/>
              </a:rPr>
              <a:t>Calorie Tracking System</a:t>
            </a:r>
            <a:endParaRPr lang="en-IN" b="1" dirty="0">
              <a:latin typeface="Agency FB" panose="020B0503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098" y="258831"/>
            <a:ext cx="4346580" cy="1035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28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25860" y="1196752"/>
            <a:ext cx="15103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Impact" panose="020B0806030902050204" pitchFamily="34" charset="0"/>
              </a:rPr>
              <a:t>ABSTRACT:</a:t>
            </a:r>
            <a:endParaRPr lang="en-IN" dirty="0">
              <a:latin typeface="Impact" panose="020B080603090205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25860" y="1767706"/>
            <a:ext cx="97210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gency FB" panose="020B0503020202020204" pitchFamily="34" charset="0"/>
              </a:rPr>
              <a:t>A Calorie Tracking Website which helps the users to track their calorie intake and suggest which amount of bodyweight is good for their health.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gency FB" panose="020B0503020202020204" pitchFamily="34" charset="0"/>
              </a:rPr>
              <a:t>User </a:t>
            </a:r>
            <a:r>
              <a:rPr lang="en-US" dirty="0">
                <a:latin typeface="Agency FB" panose="020B0503020202020204" pitchFamily="34" charset="0"/>
              </a:rPr>
              <a:t>login gathers critical information: current weight, goal weight, height, active level, and weekly goals</a:t>
            </a:r>
            <a:r>
              <a:rPr lang="en-US" dirty="0" smtClean="0">
                <a:latin typeface="Agency FB" panose="020B0503020202020204" pitchFamily="34" charset="0"/>
              </a:rPr>
              <a:t>.</a:t>
            </a:r>
            <a:endParaRPr lang="en-US" dirty="0" smtClean="0">
              <a:latin typeface="Agency FB" panose="020B0503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gency FB" panose="020B0503020202020204" pitchFamily="34" charset="0"/>
              </a:rPr>
              <a:t>Utilizes </a:t>
            </a:r>
            <a:r>
              <a:rPr lang="en-US" dirty="0">
                <a:latin typeface="Agency FB" panose="020B0503020202020204" pitchFamily="34" charset="0"/>
              </a:rPr>
              <a:t>HTML, CSS, and JavaScript for an intuitive caloric intake management web application.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gency FB" panose="020B0503020202020204" pitchFamily="34" charset="0"/>
              </a:rPr>
              <a:t>Backend integration with MySQL Workbench and Node.js ensures robust data storage and retrieval</a:t>
            </a:r>
            <a:r>
              <a:rPr lang="en-US" dirty="0" smtClean="0">
                <a:latin typeface="Agency FB" panose="020B0503020202020204" pitchFamily="34" charset="0"/>
              </a:rPr>
              <a:t>.</a:t>
            </a:r>
            <a:endParaRPr lang="en-US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64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11193" y="980728"/>
            <a:ext cx="37444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3200" dirty="0" smtClean="0">
                <a:solidFill>
                  <a:srgbClr val="000000"/>
                </a:solidFill>
                <a:latin typeface="Impact" panose="020B0806030902050204" pitchFamily="34" charset="0"/>
              </a:rPr>
              <a:t>SOFTWARE USED</a:t>
            </a:r>
            <a:endParaRPr lang="en-IN" sz="3200" dirty="0">
              <a:solidFill>
                <a:srgbClr val="000000"/>
              </a:solidFill>
              <a:latin typeface="Impact" panose="020B080603090205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77383" y="2276872"/>
            <a:ext cx="18785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Impact" panose="020B0806030902050204" pitchFamily="34" charset="0"/>
              </a:rPr>
              <a:t>Front-end</a:t>
            </a:r>
            <a:endParaRPr lang="en-US" dirty="0" smtClean="0">
              <a:latin typeface="Impact" panose="020B080603090205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03013" y="3146083"/>
            <a:ext cx="2231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Impact" panose="020B0806030902050204" pitchFamily="34" charset="0"/>
              </a:rPr>
              <a:t>Server-side</a:t>
            </a:r>
            <a:endParaRPr lang="en-US" dirty="0" smtClean="0">
              <a:latin typeface="Impact" panose="020B080603090205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4072" y="4015293"/>
            <a:ext cx="218516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 smtClean="0">
                <a:solidFill>
                  <a:srgbClr val="000000"/>
                </a:solidFill>
                <a:latin typeface="Impact" panose="020B0806030902050204" pitchFamily="34" charset="0"/>
              </a:rPr>
              <a:t>Database</a:t>
            </a:r>
            <a:endParaRPr lang="en-US" dirty="0">
              <a:solidFill>
                <a:srgbClr val="000000"/>
              </a:solidFill>
              <a:latin typeface="Impact" panose="020B080603090205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10436" y="2276872"/>
            <a:ext cx="181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gency FB" panose="020B0503020202020204" pitchFamily="34" charset="0"/>
              </a:rPr>
              <a:t>HTML,CSS,JS</a:t>
            </a:r>
            <a:endParaRPr lang="en-IN" dirty="0">
              <a:latin typeface="Agency FB" panose="020B0503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310435" y="3146083"/>
            <a:ext cx="11151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solidFill>
                  <a:srgbClr val="000000"/>
                </a:solidFill>
                <a:latin typeface="Agency FB" panose="020B0503020202020204" pitchFamily="34" charset="0"/>
              </a:rPr>
              <a:t>node </a:t>
            </a:r>
            <a:r>
              <a:rPr lang="en-US" dirty="0" err="1">
                <a:solidFill>
                  <a:srgbClr val="000000"/>
                </a:solidFill>
                <a:latin typeface="Agency FB" panose="020B0503020202020204" pitchFamily="34" charset="0"/>
              </a:rPr>
              <a:t>js</a:t>
            </a:r>
            <a:endParaRPr lang="en-IN" dirty="0">
              <a:solidFill>
                <a:srgbClr val="000000"/>
              </a:solidFill>
              <a:latin typeface="Agency FB" panose="020B0503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310436" y="4015293"/>
            <a:ext cx="10396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solidFill>
                  <a:srgbClr val="000000"/>
                </a:solidFill>
                <a:latin typeface="Agency FB" panose="020B0503020202020204" pitchFamily="34" charset="0"/>
              </a:rPr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4133375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3772" y="985637"/>
            <a:ext cx="352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Impact" panose="020B0806030902050204" pitchFamily="34" charset="0"/>
              </a:rPr>
              <a:t>SOFTWARE REQUIREMENTS</a:t>
            </a:r>
            <a:endParaRPr lang="en-IN" dirty="0">
              <a:latin typeface="Impact" panose="020B080603090205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9432" y="3174066"/>
            <a:ext cx="34293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dirty="0" smtClean="0">
                <a:solidFill>
                  <a:srgbClr val="000000"/>
                </a:solidFill>
                <a:latin typeface="Impact" panose="020B0806030902050204" pitchFamily="34" charset="0"/>
              </a:rPr>
              <a:t>HARDWARE REQUIREMENTS</a:t>
            </a:r>
            <a:endParaRPr lang="en-IN" dirty="0">
              <a:solidFill>
                <a:srgbClr val="000000"/>
              </a:solidFill>
              <a:latin typeface="Impact" panose="020B080603090205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78422" y="1892731"/>
            <a:ext cx="19704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Agency FB" panose="020B0503020202020204" pitchFamily="34" charset="0"/>
              </a:rPr>
              <a:t>Chrome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Agency FB" panose="020B0503020202020204" pitchFamily="34" charset="0"/>
              </a:rPr>
              <a:t>Microsoft Edge</a:t>
            </a:r>
            <a:endParaRPr lang="en-IN" dirty="0">
              <a:latin typeface="Agency FB" panose="020B0503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97868" y="4086069"/>
            <a:ext cx="324960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Agency FB" panose="020B0503020202020204" pitchFamily="34" charset="0"/>
              </a:rPr>
              <a:t>Intel i3 5</a:t>
            </a:r>
            <a:r>
              <a:rPr lang="en-US" baseline="30000" dirty="0" smtClean="0">
                <a:latin typeface="Agency FB" panose="020B0503020202020204" pitchFamily="34" charset="0"/>
              </a:rPr>
              <a:t>th</a:t>
            </a:r>
            <a:r>
              <a:rPr lang="en-US" dirty="0" smtClean="0">
                <a:latin typeface="Agency FB" panose="020B0503020202020204" pitchFamily="34" charset="0"/>
              </a:rPr>
              <a:t>Gen/AMD </a:t>
            </a:r>
            <a:r>
              <a:rPr lang="en-US" dirty="0" err="1" smtClean="0">
                <a:latin typeface="Agency FB" panose="020B0503020202020204" pitchFamily="34" charset="0"/>
              </a:rPr>
              <a:t>Ryzen</a:t>
            </a:r>
            <a:r>
              <a:rPr lang="en-US" dirty="0" smtClean="0">
                <a:latin typeface="Agency FB" panose="020B0503020202020204" pitchFamily="34" charset="0"/>
              </a:rPr>
              <a:t>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Agency FB" panose="020B0503020202020204" pitchFamily="34" charset="0"/>
              </a:rPr>
              <a:t>RAM 512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>
              <a:latin typeface="Agency FB" panose="020B0503020202020204" pitchFamily="34" charset="0"/>
            </a:endParaRPr>
          </a:p>
          <a:p>
            <a:endParaRPr lang="en-IN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8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35015" y="620688"/>
            <a:ext cx="34275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Impact" panose="020B0806030902050204" pitchFamily="34" charset="0"/>
              </a:rPr>
              <a:t>	</a:t>
            </a:r>
            <a:r>
              <a:rPr lang="en-US" dirty="0" smtClean="0">
                <a:latin typeface="Impact" panose="020B0806030902050204" pitchFamily="34" charset="0"/>
              </a:rPr>
              <a:t>FRONT-END DESIGN LAYOUT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04" y="2276872"/>
            <a:ext cx="5400600" cy="3816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532" y="1641770"/>
            <a:ext cx="3430719" cy="47985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476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94212" y="2852936"/>
            <a:ext cx="3168352" cy="92333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5400" dirty="0" smtClean="0">
                <a:latin typeface="Impact" panose="020B0806030902050204" pitchFamily="34" charset="0"/>
              </a:rPr>
              <a:t>THANK YOU</a:t>
            </a:r>
            <a:endParaRPr lang="en-IN" sz="54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928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700CCB-20BA-4760-AB9F-AC3B63ED32E0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556</TotalTime>
  <Words>116</Words>
  <Application>Microsoft Office PowerPoint</Application>
  <PresentationFormat>Custom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Agency FB</vt:lpstr>
      <vt:lpstr>Arial</vt:lpstr>
      <vt:lpstr>Constantia</vt:lpstr>
      <vt:lpstr>Impact</vt:lpstr>
      <vt:lpstr>Cooking 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FIT-X</dc:title>
  <dc:creator>ARJUN</dc:creator>
  <cp:lastModifiedBy>ARJUN</cp:lastModifiedBy>
  <cp:revision>25</cp:revision>
  <dcterms:created xsi:type="dcterms:W3CDTF">2024-01-12T06:27:35Z</dcterms:created>
  <dcterms:modified xsi:type="dcterms:W3CDTF">2024-01-18T17:18:38Z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